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86EFD-5D4A-481C-9654-99BC824AFF94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1DC5A-8BEE-4DAD-9A7D-0BA543787FB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7280E-7EF2-4A75-80B9-A33E7445AC8A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70BAE-54BC-4ABC-8836-3B908AC0A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gle.co.uk/url?sa=i&amp;rct=j&amp;q=&amp;esrc=s&amp;source=images&amp;cd=&amp;cad=rja&amp;uact=8&amp;ved=2ahUKEwjRoenzz9nhAhWcAGMBHZdgB1EQjRx6BAgBEAU&amp;url=https://www.dundeecity.gov.uk/news/article?article_ref=3371&amp;psig=AOvVaw1fWYqliFp_Oxjyl63SpZP4&amp;ust=1555676281466858" TargetMode="External"/><Relationship Id="rId7" Type="http://schemas.openxmlformats.org/officeDocument/2006/relationships/hyperlink" Target="https://www.google.co.uk/url?sa=i&amp;rct=j&amp;q=&amp;esrc=s&amp;source=images&amp;cd=&amp;cad=rja&amp;uact=8&amp;ved=2ahUKEwj95pbX0NnhAhXb6OAKHZMtDi4QjRx6BAgBEAU&amp;url=https://www.angushscp.scot/&amp;psig=AOvVaw0OUe61pahvvGsxNf5iOqqR&amp;ust=155567646421282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google.co.uk/url?sa=i&amp;rct=j&amp;q=&amp;esrc=s&amp;source=images&amp;cd=&amp;cad=rja&amp;uact=8&amp;ved=2ahUKEwiv7Pnx0NnhAhUHkxQKHeOKCyEQjRx6BAgBEAU&amp;url=https://www.alliance-scotland.org.uk/blog/Newsletters/engage-inspire-issue-64/hscpartnership20logo/&amp;psig=AOvVaw3iYBMRLqTPdHPJJ461fgpC&amp;ust=1555676539755135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52736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 Contact Physiotherapy</a:t>
            </a: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1152128"/>
          </a:xfr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Seeing a Physiotherapist first instead of your GP could be right for you</a:t>
            </a:r>
            <a:endParaRPr lang="en-GB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971600" y="2420888"/>
            <a:ext cx="7272808" cy="504056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967" tIns="10484" rIns="20967" bIns="10484" numCol="1" rtlCol="0" anchor="ctr" anchorCtr="0" compatLnSpc="1">
            <a:prstTxWarp prst="textNoShape">
              <a:avLst/>
            </a:prstTxWarp>
          </a:bodyPr>
          <a:lstStyle/>
          <a:p>
            <a:pPr algn="ctr" defTabSz="239157"/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you have a muscle, back or joint problem?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4355976" y="2924944"/>
            <a:ext cx="432048" cy="43204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 bwMode="auto">
          <a:xfrm>
            <a:off x="971600" y="3356992"/>
            <a:ext cx="7272808" cy="504056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967" tIns="10484" rIns="20967" bIns="10484" numCol="1" rtlCol="0" anchor="ctr" anchorCtr="0" compatLnSpc="1">
            <a:prstTxWarp prst="textNoShape">
              <a:avLst/>
            </a:prstTxWarp>
          </a:bodyPr>
          <a:lstStyle/>
          <a:p>
            <a:pPr algn="ctr" defTabSz="239157"/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Call your GP Practice Reception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355976" y="3861048"/>
            <a:ext cx="432048" cy="43204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043608" y="4293096"/>
            <a:ext cx="7272808" cy="72008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967" tIns="10484" rIns="20967" bIns="10484" numCol="1" rtlCol="0" anchor="ctr" anchorCtr="0" compatLnSpc="1">
            <a:prstTxWarp prst="textNoShape">
              <a:avLst/>
            </a:prstTxWarp>
          </a:bodyPr>
          <a:lstStyle/>
          <a:p>
            <a:pPr algn="ctr" defTabSz="239157"/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 will be asked if you would be happy to be seen by a First Contact Physiotherapist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115616" y="5373216"/>
            <a:ext cx="3456384" cy="136815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967" tIns="10484" rIns="20967" bIns="10484" numCol="1" rtlCol="0" anchor="ctr" anchorCtr="0" compatLnSpc="1">
            <a:prstTxWarp prst="textNoShape">
              <a:avLst/>
            </a:prstTxWarp>
          </a:bodyPr>
          <a:lstStyle/>
          <a:p>
            <a:pPr algn="ctr" defTabSz="239157"/>
            <a:r>
              <a:rPr lang="en-GB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YES</a:t>
            </a:r>
          </a:p>
          <a:p>
            <a:pPr algn="ctr" defTabSz="239157"/>
            <a:r>
              <a:rPr lang="en-GB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Book the first available appointment with the Physiotherapist -</a:t>
            </a:r>
          </a:p>
          <a:p>
            <a:pPr algn="ctr" defTabSz="239157"/>
            <a:r>
              <a:rPr lang="en-GB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may not be in your own practice</a:t>
            </a:r>
          </a:p>
        </p:txBody>
      </p:sp>
      <p:sp>
        <p:nvSpPr>
          <p:cNvPr id="19" name="Rounded Rectangle 18"/>
          <p:cNvSpPr/>
          <p:nvPr/>
        </p:nvSpPr>
        <p:spPr bwMode="auto">
          <a:xfrm rot="10800000" flipV="1">
            <a:off x="4788024" y="5373216"/>
            <a:ext cx="3528392" cy="136815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967" tIns="10484" rIns="20967" bIns="10484" numCol="1" rtlCol="0" anchor="t" anchorCtr="0" compatLnSpc="1">
            <a:prstTxWarp prst="textNoShape">
              <a:avLst/>
            </a:prstTxWarp>
          </a:bodyPr>
          <a:lstStyle/>
          <a:p>
            <a:pPr algn="ctr" defTabSz="239157"/>
            <a:r>
              <a:rPr lang="en-GB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</a:t>
            </a:r>
          </a:p>
          <a:p>
            <a:pPr algn="ctr" defTabSz="239157"/>
            <a:r>
              <a:rPr lang="en-GB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Book an</a:t>
            </a:r>
          </a:p>
          <a:p>
            <a:pPr algn="ctr" defTabSz="239157"/>
            <a:r>
              <a:rPr lang="en-GB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appointment to see a GP 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2699792" y="5013176"/>
            <a:ext cx="360040" cy="360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own Arrow 20"/>
          <p:cNvSpPr/>
          <p:nvPr/>
        </p:nvSpPr>
        <p:spPr>
          <a:xfrm>
            <a:off x="6372200" y="5013176"/>
            <a:ext cx="360040" cy="360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206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 Contact Physiotherapy</a:t>
            </a:r>
            <a:endParaRPr lang="en-GB" dirty="0"/>
          </a:p>
        </p:txBody>
      </p:sp>
      <p:pic>
        <p:nvPicPr>
          <p:cNvPr id="4" name="Picture 3" descr="Tays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281936"/>
            <a:ext cx="576064" cy="576064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0" y="1484784"/>
            <a:ext cx="9144000" cy="46228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The Physiotherapist can:</a:t>
            </a:r>
            <a:endParaRPr lang="en-GB" sz="3600" dirty="0" smtClean="0">
              <a:solidFill>
                <a:srgbClr val="002060"/>
              </a:solidFill>
            </a:endParaRPr>
          </a:p>
          <a:p>
            <a:pPr indent="177800"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Assess You</a:t>
            </a:r>
          </a:p>
          <a:p>
            <a:pPr indent="177800">
              <a:buNone/>
            </a:pP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and diagnose what’s happening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indent="180975"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Give expert advice</a:t>
            </a:r>
          </a:p>
          <a:p>
            <a:pPr indent="180975">
              <a:buNone/>
            </a:pP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on how best to manage your condition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indent="180975"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Refer you on</a:t>
            </a:r>
          </a:p>
          <a:p>
            <a:pPr marL="541338" indent="-17463">
              <a:buNone/>
            </a:pP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for further treatment, investigations or to specialist services if   required</a:t>
            </a:r>
            <a:endParaRPr lang="en-GB" sz="5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2" descr="Image result for dundee health and social care partnership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6426447"/>
            <a:ext cx="864096" cy="431553"/>
          </a:xfrm>
          <a:prstGeom prst="rect">
            <a:avLst/>
          </a:prstGeom>
          <a:noFill/>
        </p:spPr>
      </p:pic>
      <p:pic>
        <p:nvPicPr>
          <p:cNvPr id="7" name="Picture 12" descr="Related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6415961"/>
            <a:ext cx="720080" cy="442039"/>
          </a:xfrm>
          <a:prstGeom prst="rect">
            <a:avLst/>
          </a:prstGeom>
          <a:noFill/>
        </p:spPr>
      </p:pic>
      <p:pic>
        <p:nvPicPr>
          <p:cNvPr id="8" name="Picture 8" descr="Image result for angus health and social care partnershi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6404762"/>
            <a:ext cx="1475656" cy="453238"/>
          </a:xfrm>
          <a:prstGeom prst="rect">
            <a:avLst/>
          </a:prstGeom>
          <a:noFill/>
        </p:spPr>
      </p:pic>
      <p:sp>
        <p:nvSpPr>
          <p:cNvPr id="9" name="16-Point Star 8"/>
          <p:cNvSpPr/>
          <p:nvPr/>
        </p:nvSpPr>
        <p:spPr>
          <a:xfrm>
            <a:off x="5508104" y="1124744"/>
            <a:ext cx="3635896" cy="2736304"/>
          </a:xfrm>
          <a:prstGeom prst="star16">
            <a:avLst/>
          </a:prstGeom>
          <a:solidFill>
            <a:srgbClr val="00206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For Advice &amp; Self care </a:t>
            </a: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Information</a:t>
            </a:r>
          </a:p>
          <a:p>
            <a:pPr algn="ctr"/>
            <a:r>
              <a:rPr lang="en-GB" b="1" dirty="0" smtClean="0">
                <a:solidFill>
                  <a:srgbClr val="FFC000"/>
                </a:solidFill>
              </a:rPr>
              <a:t>Visit </a:t>
            </a:r>
          </a:p>
          <a:p>
            <a:pPr algn="ctr"/>
            <a:r>
              <a:rPr lang="en-GB" b="1" dirty="0" smtClean="0">
                <a:solidFill>
                  <a:srgbClr val="FFC000"/>
                </a:solidFill>
              </a:rPr>
              <a:t>www.nhsinform.co.uk/msk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Or call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0800 917 9390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First Contact Physiotherapy</vt:lpstr>
      <vt:lpstr>First Contact Physiotherapy</vt:lpstr>
    </vt:vector>
  </TitlesOfParts>
  <Company>NHS Tayside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Contact Physiotherapy</dc:title>
  <dc:creator>cmoulton</dc:creator>
  <cp:lastModifiedBy>comrie</cp:lastModifiedBy>
  <cp:revision>14</cp:revision>
  <dcterms:created xsi:type="dcterms:W3CDTF">2019-01-08T13:57:00Z</dcterms:created>
  <dcterms:modified xsi:type="dcterms:W3CDTF">2020-05-25T12:31:26Z</dcterms:modified>
</cp:coreProperties>
</file>